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77" r:id="rId1"/>
  </p:sldMasterIdLst>
  <p:notesMasterIdLst>
    <p:notesMasterId r:id="rId13"/>
  </p:notesMasterIdLst>
  <p:sldIdLst>
    <p:sldId id="256" r:id="rId2"/>
    <p:sldId id="257" r:id="rId3"/>
    <p:sldId id="271" r:id="rId4"/>
    <p:sldId id="258" r:id="rId5"/>
    <p:sldId id="267" r:id="rId6"/>
    <p:sldId id="272" r:id="rId7"/>
    <p:sldId id="273" r:id="rId8"/>
    <p:sldId id="268" r:id="rId9"/>
    <p:sldId id="274" r:id="rId10"/>
    <p:sldId id="270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5" autoAdjust="0"/>
    <p:restoredTop sz="94660"/>
  </p:normalViewPr>
  <p:slideViewPr>
    <p:cSldViewPr>
      <p:cViewPr varScale="1">
        <p:scale>
          <a:sx n="44" d="100"/>
          <a:sy n="44" d="100"/>
        </p:scale>
        <p:origin x="61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A3AF6B-BAD4-4ABA-8F08-BBAF0871B0BD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5EDD7-FD94-4428-9CB2-B9D5E7100C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381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8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020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210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033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95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804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533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7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5EDD7-FD94-4428-9CB2-B9D5E7100CE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40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684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69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15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12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028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107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19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217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269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0874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815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20166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496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14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0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alpha val="99000"/>
                <a:lumMod val="80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4BFC8-AAFE-4738-B6B8-47F5B3C0E62B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EA6C057E-6E6D-460C-971D-C0991317E2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27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447800"/>
            <a:ext cx="8229600" cy="40386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City Description and Comparison</a:t>
            </a:r>
            <a:b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en-US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Institution:</a:t>
            </a:r>
          </a:p>
        </p:txBody>
      </p:sp>
    </p:spTree>
    <p:extLst>
      <p:ext uri="{BB962C8B-B14F-4D97-AF65-F5344CB8AC3E}">
        <p14:creationId xmlns:p14="http://schemas.microsoft.com/office/powerpoint/2010/main" val="281356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010401" cy="1320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North Port, Florida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752600"/>
            <a:ext cx="4495801" cy="3880773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North Port is a city in Sarasota county in Florida, United States.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 is located at Latitude 27.06</a:t>
            </a:r>
            <a:r>
              <a:rPr lang="en-US" sz="2800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 and Longitude 82.17</a:t>
            </a:r>
            <a:r>
              <a:rPr lang="en-US" sz="2800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North Port city is close to cities such as South Sarasota, Siesta Key and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South Venice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Luer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2002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719942"/>
            <a:ext cx="3749040" cy="350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04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043" y="304800"/>
            <a:ext cx="6347713" cy="13208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North Port, Florida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3686" y="1640114"/>
            <a:ext cx="4648200" cy="4198258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city of North Port held a population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 71,397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 of July 2020.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Most of these people work in companies that do not create a huge negative impact to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environment (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Luer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2002).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Thus the city is mostly green with beautiful parks and beaches for recreation.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2943"/>
            <a:ext cx="3352800" cy="327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043" y="304800"/>
            <a:ext cx="6347713" cy="13208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North Port, Florida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0" y="1219200"/>
            <a:ext cx="7304985" cy="419825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North Port’s resident are mostly US citizens who migrated from other states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Luer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2002)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12% of the population are immigrants from the rest of the world.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city contains multiple parks and roads with well-maintained sidewalks.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 is also a city full of serenity.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37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043" y="22860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Sedona, Arizona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64342"/>
            <a:ext cx="7848600" cy="518885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Sedona is located in the northern parts of Verde Valley, Arizona, United States.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city is situated at the borderline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between Coconino and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Yavapai counties (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Authier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2013). 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It is located at latitude 34.86</a:t>
            </a:r>
            <a:r>
              <a:rPr lang="en-US" sz="2800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 and longitude 11.76</a:t>
            </a:r>
            <a:r>
              <a:rPr lang="en-US" sz="2800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Sedona boasts of plateaus and red rocks that characterize the Verde Valley.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27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043" y="22860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Sedona, Arizona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" y="776514"/>
            <a:ext cx="7772400" cy="5624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7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043" y="22860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Sedona, Arizona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64342"/>
            <a:ext cx="7848600" cy="518885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Sedona’s population is estimated to be 10,301 as at 2020.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Most of the major activities in Sedona is tourism, hiking, fishing, mountain biking, 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among others (Coats, 2009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These activities ensure that Sedona retains most of its natural aspects.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Most of the people living in Sedona have been born and raised in the city, with only 13% of foreigners.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12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043" y="22860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Comparison Between North Port and Sedona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64342"/>
            <a:ext cx="7848600" cy="511265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Both cities maintain their naturalization as North Port maintains its green features and Sedona it red rocks.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population in both cities is below 100,000, meaning that they are both small cities.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 both cities, the population of immigrants is extremely low in relation to the population of natives.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Both cities contain multiple recreation sites.</a:t>
            </a:r>
          </a:p>
        </p:txBody>
      </p:sp>
    </p:spTree>
    <p:extLst>
      <p:ext uri="{BB962C8B-B14F-4D97-AF65-F5344CB8AC3E}">
        <p14:creationId xmlns:p14="http://schemas.microsoft.com/office/powerpoint/2010/main" val="428025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043" y="22860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Contrast Between North Port and Sedona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64342"/>
            <a:ext cx="7848600" cy="534125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North Port has multiple companies where its residents can acquire jobs while Sedona mostly have hotels and homes for rent as the main businesses.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Sedona contains a variety of tourist attraction sites while North Port may be visited only for its peace and tranquility.</a:t>
            </a:r>
          </a:p>
          <a:p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While North Port is green and full of parks, Sedona is characterized with red rocks, and raised plateaus.</a:t>
            </a:r>
            <a:endParaRPr lang="en-US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67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447800"/>
            <a:ext cx="7239001" cy="5029200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Moving from Florida to Arizona may require a massive shift in adaptation.</a:t>
            </a:r>
            <a:endParaRPr lang="en-US" sz="2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However, the differences between North Port, Florida and Sedona, Arizona may be minimal.</a:t>
            </a:r>
            <a:endParaRPr lang="en-US" sz="2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multiple recreation activities in Sedona and multiple visitors every now and then.</a:t>
            </a:r>
            <a:endParaRPr lang="en-US" sz="2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population is also as small and quiet, as it is in North Port.</a:t>
            </a:r>
            <a:endParaRPr lang="en-US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18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70000"/>
            <a:ext cx="7619999" cy="55880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Coats, C. (2009). Sedona, Arizona: New age pilgrim-tourist destination.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CrossCurrents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59(3), 383-389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Authier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 I. (2013). The psychology of place: A qualitative study of mid-life relocation to Sedona, Arizona. California Institute of Integral Studies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</a:pP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Luer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G. M. (2002). Three Middle Archaic Sites in North Port. Archaeology of Upper Charlotte Harbor, Florida. Florida Anthropological Society Publication, (15), 3-33.</a:t>
            </a:r>
            <a:endParaRPr lang="en-US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71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599</Words>
  <Application>Microsoft Office PowerPoint</Application>
  <PresentationFormat>On-screen Show (4:3)</PresentationFormat>
  <Paragraphs>52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City Description and Comparison Name: Institution:</vt:lpstr>
      <vt:lpstr>North Port, Florida</vt:lpstr>
      <vt:lpstr>North Port, Florida</vt:lpstr>
      <vt:lpstr>North Port, Florida</vt:lpstr>
      <vt:lpstr>Sedona, Arizona</vt:lpstr>
      <vt:lpstr>Sedona, Arizona</vt:lpstr>
      <vt:lpstr>Sedona, Arizona</vt:lpstr>
      <vt:lpstr>Comparison Between North Port and Sedona</vt:lpstr>
      <vt:lpstr>Contrast Between North Port and Sedona</vt:lpstr>
      <vt:lpstr>Conclusion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2019-01-08T02:26:20Z</dcterms:created>
  <dcterms:modified xsi:type="dcterms:W3CDTF">2020-09-28T01:14:07Z</dcterms:modified>
</cp:coreProperties>
</file>